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55" d="100"/>
          <a:sy n="55" d="100"/>
        </p:scale>
        <p:origin x="1760"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CONF-MCEE</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46B008ED-858C-4639-8A06-8DA99277B1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5" y="850765"/>
            <a:ext cx="2090907"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43</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8</cp:revision>
  <dcterms:created xsi:type="dcterms:W3CDTF">2023-06-27T02:26:40Z</dcterms:created>
  <dcterms:modified xsi:type="dcterms:W3CDTF">2023-09-01T09:23:42Z</dcterms:modified>
  <cp:category>Research poster templates </cp:category>
</cp:coreProperties>
</file>